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The Message 1 Bold" charset="1" panose="020B0000000000000000"/>
      <p:regular r:id="rId15"/>
    </p:embeddedFont>
    <p:embeddedFont>
      <p:font typeface="The Message 1" charset="1" panose="020B0000000000000000"/>
      <p:regular r:id="rId16"/>
    </p:embeddedFont>
    <p:embeddedFont>
      <p:font typeface="The Message 2 Bold" charset="1" panose="020B0000000000000000"/>
      <p:regular r:id="rId17"/>
    </p:embeddedFont>
    <p:embeddedFont>
      <p:font typeface="The Message 3 Bold" charset="1" panose="020B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1.pn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44247" y="0"/>
            <a:ext cx="4630083" cy="10287000"/>
            <a:chOff x="0" y="0"/>
            <a:chExt cx="121944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9446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19446">
                  <a:moveTo>
                    <a:pt x="0" y="0"/>
                  </a:moveTo>
                  <a:lnTo>
                    <a:pt x="1219446" y="0"/>
                  </a:lnTo>
                  <a:lnTo>
                    <a:pt x="121944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677F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219446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411787" y="1875895"/>
            <a:ext cx="263137" cy="263137"/>
          </a:xfrm>
          <a:custGeom>
            <a:avLst/>
            <a:gdLst/>
            <a:ahLst/>
            <a:cxnLst/>
            <a:rect r="r" b="b" t="t" l="l"/>
            <a:pathLst>
              <a:path h="263137" w="263137">
                <a:moveTo>
                  <a:pt x="0" y="0"/>
                </a:moveTo>
                <a:lnTo>
                  <a:pt x="263136" y="0"/>
                </a:lnTo>
                <a:lnTo>
                  <a:pt x="263136" y="263137"/>
                </a:lnTo>
                <a:lnTo>
                  <a:pt x="0" y="26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93631" y="1112098"/>
            <a:ext cx="286320" cy="286320"/>
          </a:xfrm>
          <a:custGeom>
            <a:avLst/>
            <a:gdLst/>
            <a:ahLst/>
            <a:cxnLst/>
            <a:rect r="r" b="b" t="t" l="l"/>
            <a:pathLst>
              <a:path h="286320" w="286320">
                <a:moveTo>
                  <a:pt x="0" y="0"/>
                </a:moveTo>
                <a:lnTo>
                  <a:pt x="286320" y="0"/>
                </a:lnTo>
                <a:lnTo>
                  <a:pt x="286320" y="286320"/>
                </a:lnTo>
                <a:lnTo>
                  <a:pt x="0" y="286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277559" y="9521064"/>
            <a:ext cx="214846" cy="214846"/>
          </a:xfrm>
          <a:custGeom>
            <a:avLst/>
            <a:gdLst/>
            <a:ahLst/>
            <a:cxnLst/>
            <a:rect r="r" b="b" t="t" l="l"/>
            <a:pathLst>
              <a:path h="214846" w="214846">
                <a:moveTo>
                  <a:pt x="0" y="0"/>
                </a:moveTo>
                <a:lnTo>
                  <a:pt x="214847" y="0"/>
                </a:lnTo>
                <a:lnTo>
                  <a:pt x="214847" y="214847"/>
                </a:lnTo>
                <a:lnTo>
                  <a:pt x="0" y="21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500011" y="9109694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759289" y="0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944350" y="4585437"/>
            <a:ext cx="6491682" cy="5200867"/>
            <a:chOff x="0" y="0"/>
            <a:chExt cx="2318178" cy="185722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18178" cy="1857229"/>
            </a:xfrm>
            <a:custGeom>
              <a:avLst/>
              <a:gdLst/>
              <a:ahLst/>
              <a:cxnLst/>
              <a:rect r="r" b="b" t="t" l="l"/>
              <a:pathLst>
                <a:path h="1857229" w="2318178">
                  <a:moveTo>
                    <a:pt x="46263" y="0"/>
                  </a:moveTo>
                  <a:lnTo>
                    <a:pt x="2271916" y="0"/>
                  </a:lnTo>
                  <a:cubicBezTo>
                    <a:pt x="2297466" y="0"/>
                    <a:pt x="2318178" y="20712"/>
                    <a:pt x="2318178" y="46263"/>
                  </a:cubicBezTo>
                  <a:lnTo>
                    <a:pt x="2318178" y="1810966"/>
                  </a:lnTo>
                  <a:cubicBezTo>
                    <a:pt x="2318178" y="1836516"/>
                    <a:pt x="2297466" y="1857229"/>
                    <a:pt x="2271916" y="1857229"/>
                  </a:cubicBezTo>
                  <a:lnTo>
                    <a:pt x="46263" y="1857229"/>
                  </a:lnTo>
                  <a:cubicBezTo>
                    <a:pt x="20712" y="1857229"/>
                    <a:pt x="0" y="1836516"/>
                    <a:pt x="0" y="1810966"/>
                  </a:cubicBezTo>
                  <a:lnTo>
                    <a:pt x="0" y="46263"/>
                  </a:lnTo>
                  <a:cubicBezTo>
                    <a:pt x="0" y="20712"/>
                    <a:pt x="20712" y="0"/>
                    <a:pt x="46263" y="0"/>
                  </a:cubicBezTo>
                  <a:close/>
                </a:path>
              </a:pathLst>
            </a:custGeom>
            <a:solidFill>
              <a:srgbClr val="57CD8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14300"/>
              <a:ext cx="2318178" cy="1742929"/>
            </a:xfrm>
            <a:prstGeom prst="rect">
              <a:avLst/>
            </a:prstGeom>
          </p:spPr>
          <p:txBody>
            <a:bodyPr anchor="ctr" rtlCol="false" tIns="49993" lIns="49993" bIns="49993" rIns="49993"/>
            <a:lstStyle/>
            <a:p>
              <a:pPr algn="ctr">
                <a:lnSpc>
                  <a:spcPts val="2243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0374697" y="4235764"/>
            <a:ext cx="5808604" cy="5808604"/>
          </a:xfrm>
          <a:custGeom>
            <a:avLst/>
            <a:gdLst/>
            <a:ahLst/>
            <a:cxnLst/>
            <a:rect r="r" b="b" t="t" l="l"/>
            <a:pathLst>
              <a:path h="5808604" w="5808604">
                <a:moveTo>
                  <a:pt x="0" y="0"/>
                </a:moveTo>
                <a:lnTo>
                  <a:pt x="5808603" y="0"/>
                </a:lnTo>
                <a:lnTo>
                  <a:pt x="5808603" y="5808604"/>
                </a:lnTo>
                <a:lnTo>
                  <a:pt x="0" y="5808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93077" y="1112098"/>
            <a:ext cx="3472364" cy="3472364"/>
          </a:xfrm>
          <a:custGeom>
            <a:avLst/>
            <a:gdLst/>
            <a:ahLst/>
            <a:cxnLst/>
            <a:rect r="r" b="b" t="t" l="l"/>
            <a:pathLst>
              <a:path h="3472364" w="3472364">
                <a:moveTo>
                  <a:pt x="0" y="0"/>
                </a:moveTo>
                <a:lnTo>
                  <a:pt x="3472365" y="0"/>
                </a:lnTo>
                <a:lnTo>
                  <a:pt x="3472365" y="3472365"/>
                </a:lnTo>
                <a:lnTo>
                  <a:pt x="0" y="34723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401695" y="5724118"/>
            <a:ext cx="7416277" cy="2978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b="true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Nazwa </a:t>
            </a:r>
          </a:p>
          <a:p>
            <a:pPr algn="l">
              <a:lnSpc>
                <a:spcPts val="6720"/>
              </a:lnSpc>
            </a:pPr>
            <a:r>
              <a:rPr lang="en-US" sz="5600" b="true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rozwiązania</a:t>
            </a:r>
          </a:p>
          <a:p>
            <a:pPr algn="l">
              <a:lnSpc>
                <a:spcPts val="6720"/>
              </a:lnSpc>
            </a:pPr>
          </a:p>
          <a:p>
            <a:pPr algn="l" marL="0" indent="0" lvl="0">
              <a:lnSpc>
                <a:spcPts val="3360"/>
              </a:lnSpc>
              <a:spcBef>
                <a:spcPct val="0"/>
              </a:spcBef>
            </a:pPr>
            <a:r>
              <a:rPr lang="en-US" b="true" sz="2800">
                <a:solidFill>
                  <a:srgbClr val="57CD8C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Zespół/Szkoła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96941" y="-1284283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127732" y="765563"/>
            <a:ext cx="263137" cy="263137"/>
          </a:xfrm>
          <a:custGeom>
            <a:avLst/>
            <a:gdLst/>
            <a:ahLst/>
            <a:cxnLst/>
            <a:rect r="r" b="b" t="t" l="l"/>
            <a:pathLst>
              <a:path h="263137" w="263137">
                <a:moveTo>
                  <a:pt x="0" y="0"/>
                </a:moveTo>
                <a:lnTo>
                  <a:pt x="263136" y="0"/>
                </a:lnTo>
                <a:lnTo>
                  <a:pt x="263136" y="263137"/>
                </a:lnTo>
                <a:lnTo>
                  <a:pt x="0" y="26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8619686"/>
            <a:ext cx="386382" cy="386382"/>
          </a:xfrm>
          <a:custGeom>
            <a:avLst/>
            <a:gdLst/>
            <a:ahLst/>
            <a:cxnLst/>
            <a:rect r="r" b="b" t="t" l="l"/>
            <a:pathLst>
              <a:path h="386382" w="386382">
                <a:moveTo>
                  <a:pt x="0" y="0"/>
                </a:moveTo>
                <a:lnTo>
                  <a:pt x="386382" y="0"/>
                </a:lnTo>
                <a:lnTo>
                  <a:pt x="386382" y="386382"/>
                </a:lnTo>
                <a:lnTo>
                  <a:pt x="0" y="3863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00938" y="594106"/>
            <a:ext cx="2010939" cy="2010939"/>
          </a:xfrm>
          <a:custGeom>
            <a:avLst/>
            <a:gdLst/>
            <a:ahLst/>
            <a:cxnLst/>
            <a:rect r="r" b="b" t="t" l="l"/>
            <a:pathLst>
              <a:path h="2010939" w="2010939">
                <a:moveTo>
                  <a:pt x="0" y="0"/>
                </a:moveTo>
                <a:lnTo>
                  <a:pt x="2010939" y="0"/>
                </a:lnTo>
                <a:lnTo>
                  <a:pt x="2010939" y="2010939"/>
                </a:lnTo>
                <a:lnTo>
                  <a:pt x="0" y="20109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27773" y="3827252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496941" y="9006068"/>
            <a:ext cx="2474942" cy="1700697"/>
          </a:xfrm>
          <a:custGeom>
            <a:avLst/>
            <a:gdLst/>
            <a:ahLst/>
            <a:cxnLst/>
            <a:rect r="r" b="b" t="t" l="l"/>
            <a:pathLst>
              <a:path h="1700697" w="2474942">
                <a:moveTo>
                  <a:pt x="0" y="0"/>
                </a:moveTo>
                <a:lnTo>
                  <a:pt x="2474943" y="0"/>
                </a:lnTo>
                <a:lnTo>
                  <a:pt x="2474943" y="1700697"/>
                </a:lnTo>
                <a:lnTo>
                  <a:pt x="0" y="17006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1867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16784" y="3722477"/>
            <a:ext cx="6386207" cy="254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jaki konkretny problem zauważyliście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kogo dotyczy: ucznia, nauczyciela, szkoły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dlaczego ten problem jest ważny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jak wygląda sytuacja dziś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co nie działa / co przeszkadza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jakie są skutki w codziennym życiu szkolnym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16784" y="1264298"/>
            <a:ext cx="6723779" cy="855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  <a:spcBef>
                <a:spcPct val="0"/>
              </a:spcBef>
            </a:pPr>
            <a:r>
              <a:rPr lang="en-US" b="true" sz="56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Problem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16784" y="7779822"/>
            <a:ext cx="5679770" cy="732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76"/>
              </a:lnSpc>
              <a:spcBef>
                <a:spcPct val="0"/>
              </a:spcBef>
            </a:pPr>
            <a:r>
              <a:rPr lang="en-US" b="true" sz="4730">
                <a:solidFill>
                  <a:srgbClr val="57CD8C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Aż 60% uczniów.....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96941" y="-1284283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127732" y="765563"/>
            <a:ext cx="263137" cy="263137"/>
          </a:xfrm>
          <a:custGeom>
            <a:avLst/>
            <a:gdLst/>
            <a:ahLst/>
            <a:cxnLst/>
            <a:rect r="r" b="b" t="t" l="l"/>
            <a:pathLst>
              <a:path h="263137" w="263137">
                <a:moveTo>
                  <a:pt x="0" y="0"/>
                </a:moveTo>
                <a:lnTo>
                  <a:pt x="263136" y="0"/>
                </a:lnTo>
                <a:lnTo>
                  <a:pt x="263136" y="263137"/>
                </a:lnTo>
                <a:lnTo>
                  <a:pt x="0" y="26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8619686"/>
            <a:ext cx="386382" cy="386382"/>
          </a:xfrm>
          <a:custGeom>
            <a:avLst/>
            <a:gdLst/>
            <a:ahLst/>
            <a:cxnLst/>
            <a:rect r="r" b="b" t="t" l="l"/>
            <a:pathLst>
              <a:path h="386382" w="386382">
                <a:moveTo>
                  <a:pt x="0" y="0"/>
                </a:moveTo>
                <a:lnTo>
                  <a:pt x="386382" y="0"/>
                </a:lnTo>
                <a:lnTo>
                  <a:pt x="386382" y="386382"/>
                </a:lnTo>
                <a:lnTo>
                  <a:pt x="0" y="3863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00938" y="594106"/>
            <a:ext cx="2010939" cy="2010939"/>
          </a:xfrm>
          <a:custGeom>
            <a:avLst/>
            <a:gdLst/>
            <a:ahLst/>
            <a:cxnLst/>
            <a:rect r="r" b="b" t="t" l="l"/>
            <a:pathLst>
              <a:path h="2010939" w="2010939">
                <a:moveTo>
                  <a:pt x="0" y="0"/>
                </a:moveTo>
                <a:lnTo>
                  <a:pt x="2010939" y="0"/>
                </a:lnTo>
                <a:lnTo>
                  <a:pt x="2010939" y="2010939"/>
                </a:lnTo>
                <a:lnTo>
                  <a:pt x="0" y="20109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27773" y="3827252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496941" y="9006068"/>
            <a:ext cx="2474942" cy="1700697"/>
          </a:xfrm>
          <a:custGeom>
            <a:avLst/>
            <a:gdLst/>
            <a:ahLst/>
            <a:cxnLst/>
            <a:rect r="r" b="b" t="t" l="l"/>
            <a:pathLst>
              <a:path h="1700697" w="2474942">
                <a:moveTo>
                  <a:pt x="0" y="0"/>
                </a:moveTo>
                <a:lnTo>
                  <a:pt x="2474943" y="0"/>
                </a:lnTo>
                <a:lnTo>
                  <a:pt x="2474943" y="1700697"/>
                </a:lnTo>
                <a:lnTo>
                  <a:pt x="0" y="17006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1867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16784" y="3722477"/>
            <a:ext cx="6386207" cy="254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co stworzyliście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na czym po</a:t>
            </a: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lega pomysł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jak dokładnie odpowiada na ten problem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kto będzie z tego korzystać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w jakiej sytuacji szkolnej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gdzie to ma największy sens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16784" y="1264298"/>
            <a:ext cx="7992509" cy="855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  <a:spcBef>
                <a:spcPct val="0"/>
              </a:spcBef>
            </a:pPr>
            <a:r>
              <a:rPr lang="en-US" b="true" sz="56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Nasze rozwiązanie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16784" y="7779822"/>
            <a:ext cx="11680520" cy="1455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76"/>
              </a:lnSpc>
              <a:spcBef>
                <a:spcPct val="0"/>
              </a:spcBef>
            </a:pPr>
            <a:r>
              <a:rPr lang="en-US" b="true" sz="4730">
                <a:solidFill>
                  <a:srgbClr val="57CD8C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To aplikacja / narzędzie / system, który pomaga…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96941" y="-1284283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127732" y="765563"/>
            <a:ext cx="263137" cy="263137"/>
          </a:xfrm>
          <a:custGeom>
            <a:avLst/>
            <a:gdLst/>
            <a:ahLst/>
            <a:cxnLst/>
            <a:rect r="r" b="b" t="t" l="l"/>
            <a:pathLst>
              <a:path h="263137" w="263137">
                <a:moveTo>
                  <a:pt x="0" y="0"/>
                </a:moveTo>
                <a:lnTo>
                  <a:pt x="263136" y="0"/>
                </a:lnTo>
                <a:lnTo>
                  <a:pt x="263136" y="263137"/>
                </a:lnTo>
                <a:lnTo>
                  <a:pt x="0" y="26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8619686"/>
            <a:ext cx="386382" cy="386382"/>
          </a:xfrm>
          <a:custGeom>
            <a:avLst/>
            <a:gdLst/>
            <a:ahLst/>
            <a:cxnLst/>
            <a:rect r="r" b="b" t="t" l="l"/>
            <a:pathLst>
              <a:path h="386382" w="386382">
                <a:moveTo>
                  <a:pt x="0" y="0"/>
                </a:moveTo>
                <a:lnTo>
                  <a:pt x="386382" y="0"/>
                </a:lnTo>
                <a:lnTo>
                  <a:pt x="386382" y="386382"/>
                </a:lnTo>
                <a:lnTo>
                  <a:pt x="0" y="3863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00938" y="594106"/>
            <a:ext cx="2010939" cy="2010939"/>
          </a:xfrm>
          <a:custGeom>
            <a:avLst/>
            <a:gdLst/>
            <a:ahLst/>
            <a:cxnLst/>
            <a:rect r="r" b="b" t="t" l="l"/>
            <a:pathLst>
              <a:path h="2010939" w="2010939">
                <a:moveTo>
                  <a:pt x="0" y="0"/>
                </a:moveTo>
                <a:lnTo>
                  <a:pt x="2010939" y="0"/>
                </a:lnTo>
                <a:lnTo>
                  <a:pt x="2010939" y="2010939"/>
                </a:lnTo>
                <a:lnTo>
                  <a:pt x="0" y="20109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27773" y="3827252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496941" y="9006068"/>
            <a:ext cx="2474942" cy="1700697"/>
          </a:xfrm>
          <a:custGeom>
            <a:avLst/>
            <a:gdLst/>
            <a:ahLst/>
            <a:cxnLst/>
            <a:rect r="r" b="b" t="t" l="l"/>
            <a:pathLst>
              <a:path h="1700697" w="2474942">
                <a:moveTo>
                  <a:pt x="0" y="0"/>
                </a:moveTo>
                <a:lnTo>
                  <a:pt x="2474943" y="0"/>
                </a:lnTo>
                <a:lnTo>
                  <a:pt x="2474943" y="1700697"/>
                </a:lnTo>
                <a:lnTo>
                  <a:pt x="0" y="17006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1867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16784" y="3722477"/>
            <a:ext cx="6386207" cy="297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co stworzyliście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na czym po</a:t>
            </a: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lega pomysł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jak dokładnie odpowiada na ten problem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opis użytej technologii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prosty flow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ekran po ekranie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schemat działania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16784" y="1264298"/>
            <a:ext cx="7992509" cy="855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  <a:spcBef>
                <a:spcPct val="0"/>
              </a:spcBef>
            </a:pPr>
            <a:r>
              <a:rPr lang="en-US" b="true" sz="56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Jak to działa?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62625" y="979374"/>
            <a:ext cx="2104392" cy="2101762"/>
          </a:xfrm>
          <a:custGeom>
            <a:avLst/>
            <a:gdLst/>
            <a:ahLst/>
            <a:cxnLst/>
            <a:rect r="r" b="b" t="t" l="l"/>
            <a:pathLst>
              <a:path h="2101762" w="2104392">
                <a:moveTo>
                  <a:pt x="0" y="0"/>
                </a:moveTo>
                <a:lnTo>
                  <a:pt x="2104392" y="0"/>
                </a:lnTo>
                <a:lnTo>
                  <a:pt x="2104392" y="2101762"/>
                </a:lnTo>
                <a:lnTo>
                  <a:pt x="0" y="2101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212113" y="5918498"/>
            <a:ext cx="4540291" cy="4621613"/>
            <a:chOff x="0" y="0"/>
            <a:chExt cx="660400" cy="6722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60400" cy="672228"/>
            </a:xfrm>
            <a:custGeom>
              <a:avLst/>
              <a:gdLst/>
              <a:ahLst/>
              <a:cxnLst/>
              <a:rect r="r" b="b" t="t" l="l"/>
              <a:pathLst>
                <a:path h="67222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5380"/>
                  </a:cubicBezTo>
                  <a:lnTo>
                    <a:pt x="660400" y="672228"/>
                  </a:lnTo>
                  <a:lnTo>
                    <a:pt x="0" y="672228"/>
                  </a:lnTo>
                  <a:lnTo>
                    <a:pt x="0" y="32563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677F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36525"/>
              <a:ext cx="660400" cy="5357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6759665" y="-933850"/>
            <a:ext cx="10666844" cy="12660923"/>
            <a:chOff x="0" y="0"/>
            <a:chExt cx="684785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4785" cy="812800"/>
            </a:xfrm>
            <a:custGeom>
              <a:avLst/>
              <a:gdLst/>
              <a:ahLst/>
              <a:cxnLst/>
              <a:rect r="r" b="b" t="t" l="l"/>
              <a:pathLst>
                <a:path h="812800" w="684785">
                  <a:moveTo>
                    <a:pt x="228385" y="19070"/>
                  </a:moveTo>
                  <a:cubicBezTo>
                    <a:pt x="263379" y="7556"/>
                    <a:pt x="303405" y="0"/>
                    <a:pt x="342577" y="0"/>
                  </a:cubicBezTo>
                  <a:cubicBezTo>
                    <a:pt x="381751" y="0"/>
                    <a:pt x="419445" y="6476"/>
                    <a:pt x="454182" y="17990"/>
                  </a:cubicBezTo>
                  <a:cubicBezTo>
                    <a:pt x="454922" y="18350"/>
                    <a:pt x="455661" y="18350"/>
                    <a:pt x="456400" y="18710"/>
                  </a:cubicBezTo>
                  <a:cubicBezTo>
                    <a:pt x="586853" y="64765"/>
                    <a:pt x="682937" y="186379"/>
                    <a:pt x="684785" y="328502"/>
                  </a:cubicBezTo>
                  <a:lnTo>
                    <a:pt x="684785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848" y="185660"/>
                    <a:pt x="96454" y="64045"/>
                    <a:pt x="228385" y="19070"/>
                  </a:cubicBezTo>
                  <a:close/>
                </a:path>
              </a:pathLst>
            </a:custGeom>
            <a:solidFill>
              <a:srgbClr val="57CD8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2225"/>
              <a:ext cx="684785" cy="790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00938" y="686647"/>
            <a:ext cx="2010939" cy="2010939"/>
          </a:xfrm>
          <a:custGeom>
            <a:avLst/>
            <a:gdLst/>
            <a:ahLst/>
            <a:cxnLst/>
            <a:rect r="r" b="b" t="t" l="l"/>
            <a:pathLst>
              <a:path h="2010939" w="2010939">
                <a:moveTo>
                  <a:pt x="0" y="0"/>
                </a:moveTo>
                <a:lnTo>
                  <a:pt x="2010939" y="0"/>
                </a:lnTo>
                <a:lnTo>
                  <a:pt x="2010939" y="2010939"/>
                </a:lnTo>
                <a:lnTo>
                  <a:pt x="0" y="201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6929035" y="1947099"/>
            <a:ext cx="11158907" cy="7581649"/>
            <a:chOff x="0" y="0"/>
            <a:chExt cx="13271500" cy="9017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68910" y="1372870"/>
              <a:ext cx="12934951" cy="7302500"/>
            </a:xfrm>
            <a:custGeom>
              <a:avLst/>
              <a:gdLst/>
              <a:ahLst/>
              <a:cxnLst/>
              <a:rect r="r" b="b" t="t" l="l"/>
              <a:pathLst>
                <a:path h="7302500" w="12934951">
                  <a:moveTo>
                    <a:pt x="0" y="0"/>
                  </a:moveTo>
                  <a:lnTo>
                    <a:pt x="12934951" y="0"/>
                  </a:lnTo>
                  <a:lnTo>
                    <a:pt x="12934951" y="7302500"/>
                  </a:lnTo>
                  <a:lnTo>
                    <a:pt x="0" y="7302500"/>
                  </a:lnTo>
                  <a:close/>
                </a:path>
              </a:pathLst>
            </a:custGeom>
            <a:blipFill>
              <a:blip r:embed="rId5"/>
              <a:stretch>
                <a:fillRect l="-39445" t="-18800" r="-39435" b="-4678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271500" cy="9017000"/>
            </a:xfrm>
            <a:custGeom>
              <a:avLst/>
              <a:gdLst/>
              <a:ahLst/>
              <a:cxnLst/>
              <a:rect r="r" b="b" t="t" l="l"/>
              <a:pathLst>
                <a:path h="9017000" w="13271500">
                  <a:moveTo>
                    <a:pt x="0" y="0"/>
                  </a:moveTo>
                  <a:lnTo>
                    <a:pt x="13271500" y="0"/>
                  </a:lnTo>
                  <a:lnTo>
                    <a:pt x="13271500" y="9017000"/>
                  </a:lnTo>
                  <a:lnTo>
                    <a:pt x="0" y="9017000"/>
                  </a:lnTo>
                  <a:close/>
                </a:path>
              </a:pathLst>
            </a:custGeom>
          </p:spPr>
        </p:sp>
      </p:grpSp>
      <p:sp>
        <p:nvSpPr>
          <p:cNvPr name="TextBox 13" id="13"/>
          <p:cNvSpPr txBox="true"/>
          <p:nvPr/>
        </p:nvSpPr>
        <p:spPr>
          <a:xfrm rot="0">
            <a:off x="1156704" y="5482337"/>
            <a:ext cx="3586911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Opis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6704" y="5051807"/>
            <a:ext cx="3586911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0"/>
              </a:lnSpc>
              <a:spcBef>
                <a:spcPct val="0"/>
              </a:spcBef>
            </a:pPr>
            <a:r>
              <a:rPr lang="en-US" b="true" sz="24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Główna funkcjonalność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6704" y="2685577"/>
            <a:ext cx="6299172" cy="1806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68"/>
              </a:lnSpc>
              <a:spcBef>
                <a:spcPct val="0"/>
              </a:spcBef>
            </a:pPr>
            <a:r>
              <a:rPr lang="en-US" b="true" sz="56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Nasze rozwiązanie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28129" y="7042781"/>
            <a:ext cx="3586911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Opis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56704" y="6612251"/>
            <a:ext cx="3586911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0"/>
              </a:lnSpc>
              <a:spcBef>
                <a:spcPct val="0"/>
              </a:spcBef>
            </a:pPr>
            <a:r>
              <a:rPr lang="en-US" b="true" sz="24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funkcjonalność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56704" y="8603611"/>
            <a:ext cx="3586911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Opis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56704" y="8173081"/>
            <a:ext cx="3586911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0"/>
              </a:lnSpc>
              <a:spcBef>
                <a:spcPct val="0"/>
              </a:spcBef>
            </a:pPr>
            <a:r>
              <a:rPr lang="en-US" b="true" sz="24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funkcjonalność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77674" y="5351514"/>
            <a:ext cx="4042532" cy="5143500"/>
            <a:chOff x="0" y="0"/>
            <a:chExt cx="660400" cy="8402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840257"/>
            </a:xfrm>
            <a:custGeom>
              <a:avLst/>
              <a:gdLst/>
              <a:ahLst/>
              <a:cxnLst/>
              <a:rect r="r" b="b" t="t" l="l"/>
              <a:pathLst>
                <a:path h="840257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9112"/>
                  </a:cubicBezTo>
                  <a:lnTo>
                    <a:pt x="660400" y="840257"/>
                  </a:lnTo>
                  <a:lnTo>
                    <a:pt x="0" y="840257"/>
                  </a:lnTo>
                  <a:lnTo>
                    <a:pt x="0" y="32949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677F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27000"/>
              <a:ext cx="660400" cy="713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8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759289" y="0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7731500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72232" y="1028700"/>
            <a:ext cx="386382" cy="386382"/>
          </a:xfrm>
          <a:custGeom>
            <a:avLst/>
            <a:gdLst/>
            <a:ahLst/>
            <a:cxnLst/>
            <a:rect r="r" b="b" t="t" l="l"/>
            <a:pathLst>
              <a:path h="386382" w="386382">
                <a:moveTo>
                  <a:pt x="0" y="0"/>
                </a:moveTo>
                <a:lnTo>
                  <a:pt x="386382" y="0"/>
                </a:lnTo>
                <a:lnTo>
                  <a:pt x="386382" y="386382"/>
                </a:lnTo>
                <a:lnTo>
                  <a:pt x="0" y="386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206442" y="8526367"/>
            <a:ext cx="386382" cy="386382"/>
          </a:xfrm>
          <a:custGeom>
            <a:avLst/>
            <a:gdLst/>
            <a:ahLst/>
            <a:cxnLst/>
            <a:rect r="r" b="b" t="t" l="l"/>
            <a:pathLst>
              <a:path h="386382" w="386382">
                <a:moveTo>
                  <a:pt x="0" y="0"/>
                </a:moveTo>
                <a:lnTo>
                  <a:pt x="386382" y="0"/>
                </a:lnTo>
                <a:lnTo>
                  <a:pt x="386382" y="386382"/>
                </a:lnTo>
                <a:lnTo>
                  <a:pt x="0" y="386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1140715" y="3340228"/>
            <a:ext cx="4763435" cy="3213760"/>
            <a:chOff x="0" y="0"/>
            <a:chExt cx="6351246" cy="428501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28575"/>
              <a:ext cx="6351246" cy="609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2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222222"/>
                  </a:solidFill>
                  <a:latin typeface="The Message 1 Bold"/>
                  <a:ea typeface="The Message 1 Bold"/>
                  <a:cs typeface="The Message 1 Bold"/>
                  <a:sym typeface="The Message 1 Bold"/>
                </a:rPr>
                <a:t>Po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920571"/>
              <a:ext cx="6351246" cy="3364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31799" indent="-215899" lvl="1">
                <a:lnSpc>
                  <a:spcPts val="3399"/>
                </a:lnSpc>
                <a:buFont typeface="Arial"/>
                <a:buChar char="•"/>
              </a:pPr>
              <a:r>
                <a:rPr lang="en-US" sz="1999">
                  <a:solidFill>
                    <a:srgbClr val="222222"/>
                  </a:solidFill>
                  <a:latin typeface="The Message 1"/>
                  <a:ea typeface="The Message 1"/>
                  <a:cs typeface="The Message 1"/>
                  <a:sym typeface="The Message 1"/>
                </a:rPr>
                <a:t>co poprawia się po wdrożeniu</a:t>
              </a:r>
            </a:p>
            <a:p>
              <a:pPr algn="l" marL="431799" indent="-215899" lvl="1">
                <a:lnSpc>
                  <a:spcPts val="3399"/>
                </a:lnSpc>
                <a:buFont typeface="Arial"/>
                <a:buChar char="•"/>
              </a:pPr>
              <a:r>
                <a:rPr lang="en-US" sz="1999">
                  <a:solidFill>
                    <a:srgbClr val="222222"/>
                  </a:solidFill>
                  <a:latin typeface="The Message 1"/>
                  <a:ea typeface="The Message 1"/>
                  <a:cs typeface="The Message 1"/>
                  <a:sym typeface="The Message 1"/>
                </a:rPr>
                <a:t>co staje się łatwiejsze, szybsze, lepsze</a:t>
              </a:r>
            </a:p>
            <a:p>
              <a:pPr algn="l" marL="431799" indent="-215899" lvl="1">
                <a:lnSpc>
                  <a:spcPts val="3399"/>
                </a:lnSpc>
                <a:buFont typeface="Arial"/>
                <a:buChar char="•"/>
              </a:pPr>
              <a:r>
                <a:rPr lang="en-US" sz="1999">
                  <a:solidFill>
                    <a:srgbClr val="222222"/>
                  </a:solidFill>
                  <a:latin typeface="The Message 1"/>
                  <a:ea typeface="The Message 1"/>
                  <a:cs typeface="The Message 1"/>
                  <a:sym typeface="The Message 1"/>
                </a:rPr>
                <a:t>jak projekt pomaga uczniom lub nauczycielom</a:t>
              </a:r>
            </a:p>
            <a:p>
              <a:pPr algn="l">
                <a:lnSpc>
                  <a:spcPts val="339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900938" y="594106"/>
            <a:ext cx="2010939" cy="2010939"/>
          </a:xfrm>
          <a:custGeom>
            <a:avLst/>
            <a:gdLst/>
            <a:ahLst/>
            <a:cxnLst/>
            <a:rect r="r" b="b" t="t" l="l"/>
            <a:pathLst>
              <a:path h="2010939" w="2010939">
                <a:moveTo>
                  <a:pt x="0" y="0"/>
                </a:moveTo>
                <a:lnTo>
                  <a:pt x="2010939" y="0"/>
                </a:lnTo>
                <a:lnTo>
                  <a:pt x="2010939" y="2010939"/>
                </a:lnTo>
                <a:lnTo>
                  <a:pt x="0" y="20109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906407" y="3340228"/>
            <a:ext cx="4763435" cy="1070635"/>
            <a:chOff x="0" y="0"/>
            <a:chExt cx="6351246" cy="142751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28575"/>
              <a:ext cx="6351246" cy="609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2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222222"/>
                  </a:solidFill>
                  <a:latin typeface="The Message 1 Bold"/>
                  <a:ea typeface="The Message 1 Bold"/>
                  <a:cs typeface="The Message 1 Bold"/>
                  <a:sym typeface="The Message 1 Bold"/>
                </a:rPr>
                <a:t>Przed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920571"/>
              <a:ext cx="6351246" cy="5069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31799" indent="-215899" lvl="1">
                <a:lnSpc>
                  <a:spcPts val="3399"/>
                </a:lnSpc>
                <a:buFont typeface="Arial"/>
                <a:buChar char="•"/>
              </a:pPr>
              <a:r>
                <a:rPr lang="en-US" sz="1999">
                  <a:solidFill>
                    <a:srgbClr val="222222"/>
                  </a:solidFill>
                  <a:latin typeface="The Message 1"/>
                  <a:ea typeface="The Message 1"/>
                  <a:cs typeface="The Message 1"/>
                  <a:sym typeface="The Message 1"/>
                </a:rPr>
                <a:t>opis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716784" y="1264298"/>
            <a:ext cx="7992509" cy="855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  <a:spcBef>
                <a:spcPct val="0"/>
              </a:spcBef>
            </a:pPr>
            <a:r>
              <a:rPr lang="en-US" b="true" sz="56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Co to zmienia?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96941" y="-1284283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127732" y="765563"/>
            <a:ext cx="263137" cy="263137"/>
          </a:xfrm>
          <a:custGeom>
            <a:avLst/>
            <a:gdLst/>
            <a:ahLst/>
            <a:cxnLst/>
            <a:rect r="r" b="b" t="t" l="l"/>
            <a:pathLst>
              <a:path h="263137" w="263137">
                <a:moveTo>
                  <a:pt x="0" y="0"/>
                </a:moveTo>
                <a:lnTo>
                  <a:pt x="263136" y="0"/>
                </a:lnTo>
                <a:lnTo>
                  <a:pt x="263136" y="263137"/>
                </a:lnTo>
                <a:lnTo>
                  <a:pt x="0" y="26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8619686"/>
            <a:ext cx="386382" cy="386382"/>
          </a:xfrm>
          <a:custGeom>
            <a:avLst/>
            <a:gdLst/>
            <a:ahLst/>
            <a:cxnLst/>
            <a:rect r="r" b="b" t="t" l="l"/>
            <a:pathLst>
              <a:path h="386382" w="386382">
                <a:moveTo>
                  <a:pt x="0" y="0"/>
                </a:moveTo>
                <a:lnTo>
                  <a:pt x="386382" y="0"/>
                </a:lnTo>
                <a:lnTo>
                  <a:pt x="386382" y="386382"/>
                </a:lnTo>
                <a:lnTo>
                  <a:pt x="0" y="3863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00938" y="686647"/>
            <a:ext cx="2010939" cy="2010939"/>
          </a:xfrm>
          <a:custGeom>
            <a:avLst/>
            <a:gdLst/>
            <a:ahLst/>
            <a:cxnLst/>
            <a:rect r="r" b="b" t="t" l="l"/>
            <a:pathLst>
              <a:path h="2010939" w="2010939">
                <a:moveTo>
                  <a:pt x="0" y="0"/>
                </a:moveTo>
                <a:lnTo>
                  <a:pt x="2010939" y="0"/>
                </a:lnTo>
                <a:lnTo>
                  <a:pt x="2010939" y="2010939"/>
                </a:lnTo>
                <a:lnTo>
                  <a:pt x="0" y="20109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27773" y="3827252"/>
            <a:ext cx="1528711" cy="1526800"/>
          </a:xfrm>
          <a:custGeom>
            <a:avLst/>
            <a:gdLst/>
            <a:ahLst/>
            <a:cxnLst/>
            <a:rect r="r" b="b" t="t" l="l"/>
            <a:pathLst>
              <a:path h="1526800" w="1528711">
                <a:moveTo>
                  <a:pt x="0" y="0"/>
                </a:moveTo>
                <a:lnTo>
                  <a:pt x="1528711" y="0"/>
                </a:lnTo>
                <a:lnTo>
                  <a:pt x="1528711" y="1526800"/>
                </a:lnTo>
                <a:lnTo>
                  <a:pt x="0" y="152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496941" y="9006068"/>
            <a:ext cx="2474942" cy="1700697"/>
          </a:xfrm>
          <a:custGeom>
            <a:avLst/>
            <a:gdLst/>
            <a:ahLst/>
            <a:cxnLst/>
            <a:rect r="r" b="b" t="t" l="l"/>
            <a:pathLst>
              <a:path h="1700697" w="2474942">
                <a:moveTo>
                  <a:pt x="0" y="0"/>
                </a:moveTo>
                <a:lnTo>
                  <a:pt x="2474943" y="0"/>
                </a:lnTo>
                <a:lnTo>
                  <a:pt x="2474943" y="1700697"/>
                </a:lnTo>
                <a:lnTo>
                  <a:pt x="0" y="17006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1867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16784" y="3722477"/>
            <a:ext cx="6386207" cy="126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co jest oryginalne w Waszym pod</a:t>
            </a: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ejściu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co odróżnia ten pomysł od innych</a:t>
            </a:r>
          </a:p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jaka jest nowa wartość albo ciekawe ulepszenie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16784" y="1264298"/>
            <a:ext cx="8804039" cy="855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  <a:spcBef>
                <a:spcPct val="0"/>
              </a:spcBef>
            </a:pPr>
            <a:r>
              <a:rPr lang="en-US" b="true" sz="56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Co w tym jest nowego?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16784" y="7779822"/>
            <a:ext cx="11680520" cy="732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76"/>
              </a:lnSpc>
              <a:spcBef>
                <a:spcPct val="0"/>
              </a:spcBef>
            </a:pPr>
            <a:r>
              <a:rPr lang="en-US" b="true" sz="4730">
                <a:solidFill>
                  <a:srgbClr val="57CD8C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Największą innowacją jest...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6140838"/>
          </a:xfrm>
          <a:custGeom>
            <a:avLst/>
            <a:gdLst/>
            <a:ahLst/>
            <a:cxnLst/>
            <a:rect r="r" b="b" t="t" l="l"/>
            <a:pathLst>
              <a:path h="6140838" w="18288000">
                <a:moveTo>
                  <a:pt x="0" y="0"/>
                </a:moveTo>
                <a:lnTo>
                  <a:pt x="18288000" y="0"/>
                </a:lnTo>
                <a:lnTo>
                  <a:pt x="18288000" y="6140838"/>
                </a:lnTo>
                <a:lnTo>
                  <a:pt x="0" y="6140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9123" r="0" b="-6912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70060" y="3241340"/>
            <a:ext cx="11717940" cy="7045660"/>
            <a:chOff x="0" y="0"/>
            <a:chExt cx="3086206" cy="185564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86207" cy="1855647"/>
            </a:xfrm>
            <a:custGeom>
              <a:avLst/>
              <a:gdLst/>
              <a:ahLst/>
              <a:cxnLst/>
              <a:rect r="r" b="b" t="t" l="l"/>
              <a:pathLst>
                <a:path h="1855647" w="3086207">
                  <a:moveTo>
                    <a:pt x="0" y="0"/>
                  </a:moveTo>
                  <a:lnTo>
                    <a:pt x="3086207" y="0"/>
                  </a:lnTo>
                  <a:lnTo>
                    <a:pt x="3086207" y="1855647"/>
                  </a:lnTo>
                  <a:lnTo>
                    <a:pt x="0" y="185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3086206" cy="1855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5626640"/>
            <a:ext cx="7623078" cy="4660360"/>
            <a:chOff x="0" y="0"/>
            <a:chExt cx="2007724" cy="12274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07724" cy="1227420"/>
            </a:xfrm>
            <a:custGeom>
              <a:avLst/>
              <a:gdLst/>
              <a:ahLst/>
              <a:cxnLst/>
              <a:rect r="r" b="b" t="t" l="l"/>
              <a:pathLst>
                <a:path h="1227420" w="2007724">
                  <a:moveTo>
                    <a:pt x="21327" y="0"/>
                  </a:moveTo>
                  <a:lnTo>
                    <a:pt x="1986397" y="0"/>
                  </a:lnTo>
                  <a:cubicBezTo>
                    <a:pt x="1992053" y="0"/>
                    <a:pt x="1997478" y="2247"/>
                    <a:pt x="2001477" y="6247"/>
                  </a:cubicBezTo>
                  <a:cubicBezTo>
                    <a:pt x="2005477" y="10246"/>
                    <a:pt x="2007724" y="15671"/>
                    <a:pt x="2007724" y="21327"/>
                  </a:cubicBezTo>
                  <a:lnTo>
                    <a:pt x="2007724" y="1206092"/>
                  </a:lnTo>
                  <a:cubicBezTo>
                    <a:pt x="2007724" y="1211749"/>
                    <a:pt x="2005477" y="1217173"/>
                    <a:pt x="2001477" y="1221173"/>
                  </a:cubicBezTo>
                  <a:cubicBezTo>
                    <a:pt x="1997478" y="1225173"/>
                    <a:pt x="1992053" y="1227420"/>
                    <a:pt x="1986397" y="1227420"/>
                  </a:cubicBezTo>
                  <a:lnTo>
                    <a:pt x="21327" y="1227420"/>
                  </a:lnTo>
                  <a:cubicBezTo>
                    <a:pt x="15671" y="1227420"/>
                    <a:pt x="10246" y="1225173"/>
                    <a:pt x="6247" y="1221173"/>
                  </a:cubicBezTo>
                  <a:cubicBezTo>
                    <a:pt x="2247" y="1217173"/>
                    <a:pt x="0" y="1211749"/>
                    <a:pt x="0" y="1206092"/>
                  </a:cubicBezTo>
                  <a:lnTo>
                    <a:pt x="0" y="21327"/>
                  </a:lnTo>
                  <a:cubicBezTo>
                    <a:pt x="0" y="15671"/>
                    <a:pt x="2247" y="10246"/>
                    <a:pt x="6247" y="6247"/>
                  </a:cubicBezTo>
                  <a:cubicBezTo>
                    <a:pt x="10246" y="2247"/>
                    <a:pt x="15671" y="0"/>
                    <a:pt x="21327" y="0"/>
                  </a:cubicBezTo>
                  <a:close/>
                </a:path>
              </a:pathLst>
            </a:custGeom>
            <a:solidFill>
              <a:srgbClr val="57CD8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2007724" cy="1227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8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06182" y="7070995"/>
            <a:ext cx="5616505" cy="894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168"/>
              </a:lnSpc>
              <a:spcBef>
                <a:spcPct val="0"/>
              </a:spcBef>
            </a:pPr>
            <a:r>
              <a:rPr lang="en-US" b="true" sz="5600">
                <a:solidFill>
                  <a:srgbClr val="FFFFFF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Podsumowanie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144000" y="4270057"/>
            <a:ext cx="889488" cy="88948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8891" y="0"/>
                  </a:moveTo>
                  <a:lnTo>
                    <a:pt x="603909" y="0"/>
                  </a:lnTo>
                  <a:cubicBezTo>
                    <a:pt x="719276" y="0"/>
                    <a:pt x="812800" y="93524"/>
                    <a:pt x="812800" y="208891"/>
                  </a:cubicBezTo>
                  <a:lnTo>
                    <a:pt x="812800" y="603909"/>
                  </a:lnTo>
                  <a:cubicBezTo>
                    <a:pt x="812800" y="719276"/>
                    <a:pt x="719276" y="812800"/>
                    <a:pt x="603909" y="812800"/>
                  </a:cubicBezTo>
                  <a:lnTo>
                    <a:pt x="208891" y="812800"/>
                  </a:lnTo>
                  <a:cubicBezTo>
                    <a:pt x="93524" y="812800"/>
                    <a:pt x="0" y="719276"/>
                    <a:pt x="0" y="603909"/>
                  </a:cubicBezTo>
                  <a:lnTo>
                    <a:pt x="0" y="208891"/>
                  </a:lnTo>
                  <a:cubicBezTo>
                    <a:pt x="0" y="93524"/>
                    <a:pt x="93524" y="0"/>
                    <a:pt x="208891" y="0"/>
                  </a:cubicBezTo>
                  <a:close/>
                </a:path>
              </a:pathLst>
            </a:custGeom>
            <a:solidFill>
              <a:srgbClr val="57CD8C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9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9283784" y="4472534"/>
            <a:ext cx="609919" cy="481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20"/>
              </a:lnSpc>
            </a:pPr>
            <a:r>
              <a:rPr lang="en-US" b="true" sz="28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01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412388" y="4298632"/>
            <a:ext cx="5536189" cy="450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Nagłówek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412388" y="4839017"/>
            <a:ext cx="6016999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1 zdanie o problemie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144000" y="6062186"/>
            <a:ext cx="889488" cy="889488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8891" y="0"/>
                  </a:moveTo>
                  <a:lnTo>
                    <a:pt x="603909" y="0"/>
                  </a:lnTo>
                  <a:cubicBezTo>
                    <a:pt x="719276" y="0"/>
                    <a:pt x="812800" y="93524"/>
                    <a:pt x="812800" y="208891"/>
                  </a:cubicBezTo>
                  <a:lnTo>
                    <a:pt x="812800" y="603909"/>
                  </a:lnTo>
                  <a:cubicBezTo>
                    <a:pt x="812800" y="719276"/>
                    <a:pt x="719276" y="812800"/>
                    <a:pt x="603909" y="812800"/>
                  </a:cubicBezTo>
                  <a:lnTo>
                    <a:pt x="208891" y="812800"/>
                  </a:lnTo>
                  <a:cubicBezTo>
                    <a:pt x="93524" y="812800"/>
                    <a:pt x="0" y="719276"/>
                    <a:pt x="0" y="603909"/>
                  </a:cubicBezTo>
                  <a:lnTo>
                    <a:pt x="0" y="208891"/>
                  </a:lnTo>
                  <a:cubicBezTo>
                    <a:pt x="0" y="93524"/>
                    <a:pt x="93524" y="0"/>
                    <a:pt x="208891" y="0"/>
                  </a:cubicBezTo>
                  <a:close/>
                </a:path>
              </a:pathLst>
            </a:custGeom>
            <a:solidFill>
              <a:srgbClr val="57CD8C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9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9283784" y="6264663"/>
            <a:ext cx="609919" cy="481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20"/>
              </a:lnSpc>
            </a:pPr>
            <a:r>
              <a:rPr lang="en-US" b="true" sz="28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02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412388" y="6090761"/>
            <a:ext cx="5536189" cy="450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Nagłówek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12388" y="6631146"/>
            <a:ext cx="6016999" cy="83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1 zdanie o rozwiązaniu</a:t>
            </a:r>
          </a:p>
          <a:p>
            <a:pPr algn="l">
              <a:lnSpc>
                <a:spcPts val="3399"/>
              </a:lnSpc>
            </a:pPr>
          </a:p>
        </p:txBody>
      </p:sp>
      <p:grpSp>
        <p:nvGrpSpPr>
          <p:cNvPr name="Group 22" id="22"/>
          <p:cNvGrpSpPr/>
          <p:nvPr/>
        </p:nvGrpSpPr>
        <p:grpSpPr>
          <a:xfrm rot="0">
            <a:off x="9144000" y="7854315"/>
            <a:ext cx="889488" cy="889488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8891" y="0"/>
                  </a:moveTo>
                  <a:lnTo>
                    <a:pt x="603909" y="0"/>
                  </a:lnTo>
                  <a:cubicBezTo>
                    <a:pt x="719276" y="0"/>
                    <a:pt x="812800" y="93524"/>
                    <a:pt x="812800" y="208891"/>
                  </a:cubicBezTo>
                  <a:lnTo>
                    <a:pt x="812800" y="603909"/>
                  </a:lnTo>
                  <a:cubicBezTo>
                    <a:pt x="812800" y="719276"/>
                    <a:pt x="719276" y="812800"/>
                    <a:pt x="603909" y="812800"/>
                  </a:cubicBezTo>
                  <a:lnTo>
                    <a:pt x="208891" y="812800"/>
                  </a:lnTo>
                  <a:cubicBezTo>
                    <a:pt x="93524" y="812800"/>
                    <a:pt x="0" y="719276"/>
                    <a:pt x="0" y="603909"/>
                  </a:cubicBezTo>
                  <a:lnTo>
                    <a:pt x="0" y="208891"/>
                  </a:lnTo>
                  <a:cubicBezTo>
                    <a:pt x="0" y="93524"/>
                    <a:pt x="93524" y="0"/>
                    <a:pt x="208891" y="0"/>
                  </a:cubicBezTo>
                  <a:close/>
                </a:path>
              </a:pathLst>
            </a:custGeom>
            <a:solidFill>
              <a:srgbClr val="57CD8C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9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9283784" y="8056791"/>
            <a:ext cx="609919" cy="481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20"/>
              </a:lnSpc>
            </a:pPr>
            <a:r>
              <a:rPr lang="en-US" b="true" sz="28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03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412388" y="7882890"/>
            <a:ext cx="5536189" cy="450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200">
                <a:solidFill>
                  <a:srgbClr val="222222"/>
                </a:solidFill>
                <a:latin typeface="The Message 1 Bold"/>
                <a:ea typeface="The Message 1 Bold"/>
                <a:cs typeface="The Message 1 Bold"/>
                <a:sym typeface="The Message 1 Bold"/>
              </a:rPr>
              <a:t>Nagłówek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412388" y="8423275"/>
            <a:ext cx="6016999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3399"/>
              </a:lnSpc>
              <a:buFont typeface="Arial"/>
              <a:buChar char="•"/>
            </a:pPr>
            <a:r>
              <a:rPr lang="en-US" sz="1999">
                <a:solidFill>
                  <a:srgbClr val="222222"/>
                </a:solidFill>
                <a:latin typeface="The Message 1"/>
                <a:ea typeface="The Message 1"/>
                <a:cs typeface="The Message 1"/>
                <a:sym typeface="The Message 1"/>
              </a:rPr>
              <a:t>1 zdanie o wartości projektu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6CD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892905">
            <a:off x="10161648" y="2905959"/>
            <a:ext cx="9975354" cy="9127449"/>
          </a:xfrm>
          <a:custGeom>
            <a:avLst/>
            <a:gdLst/>
            <a:ahLst/>
            <a:cxnLst/>
            <a:rect r="r" b="b" t="t" l="l"/>
            <a:pathLst>
              <a:path h="9127449" w="9975354">
                <a:moveTo>
                  <a:pt x="0" y="0"/>
                </a:moveTo>
                <a:lnTo>
                  <a:pt x="9975354" y="0"/>
                </a:lnTo>
                <a:lnTo>
                  <a:pt x="9975354" y="9127450"/>
                </a:lnTo>
                <a:lnTo>
                  <a:pt x="0" y="9127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66534" y="2210905"/>
            <a:ext cx="9103782" cy="789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1"/>
              </a:lnSpc>
            </a:pPr>
            <a:r>
              <a:rPr lang="en-US" sz="5871" b="true">
                <a:solidFill>
                  <a:srgbClr val="FFFFFF"/>
                </a:solidFill>
                <a:latin typeface="The Message 2 Bold"/>
                <a:ea typeface="The Message 2 Bold"/>
                <a:cs typeface="The Message 2 Bold"/>
                <a:sym typeface="The Message 2 Bold"/>
              </a:rPr>
              <a:t>Hasło na zakończenie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66534" y="8075249"/>
            <a:ext cx="8460633" cy="1022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3"/>
              </a:lnSpc>
            </a:pPr>
            <a:r>
              <a:rPr lang="en-US" sz="3164" b="true">
                <a:solidFill>
                  <a:srgbClr val="FFFFFF"/>
                </a:solidFill>
                <a:latin typeface="The Message 3 Bold"/>
                <a:ea typeface="The Message 3 Bold"/>
                <a:cs typeface="The Message 3 Bold"/>
                <a:sym typeface="The Message 3 Bold"/>
              </a:rPr>
              <a:t>Nazwa projektu</a:t>
            </a:r>
          </a:p>
          <a:p>
            <a:pPr algn="l">
              <a:lnSpc>
                <a:spcPts val="4113"/>
              </a:lnSpc>
            </a:pPr>
            <a:r>
              <a:rPr lang="en-US" sz="3164" b="true">
                <a:solidFill>
                  <a:srgbClr val="FFFFFF"/>
                </a:solidFill>
                <a:latin typeface="The Message 3 Bold"/>
                <a:ea typeface="The Message 3 Bold"/>
                <a:cs typeface="The Message 3 Bold"/>
                <a:sym typeface="The Message 3 Bold"/>
              </a:rPr>
              <a:t>Zespół / Szkoła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646544" y="5841751"/>
            <a:ext cx="4264335" cy="3255866"/>
          </a:xfrm>
          <a:custGeom>
            <a:avLst/>
            <a:gdLst/>
            <a:ahLst/>
            <a:cxnLst/>
            <a:rect r="r" b="b" t="t" l="l"/>
            <a:pathLst>
              <a:path h="3255866" w="4264335">
                <a:moveTo>
                  <a:pt x="0" y="0"/>
                </a:moveTo>
                <a:lnTo>
                  <a:pt x="4264335" y="0"/>
                </a:lnTo>
                <a:lnTo>
                  <a:pt x="4264335" y="3255866"/>
                </a:lnTo>
                <a:lnTo>
                  <a:pt x="0" y="3255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440" t="-34914" r="-17216" b="-3359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DAHHS8wNEAs</dc:identifier>
  <dcterms:modified xsi:type="dcterms:W3CDTF">2011-08-01T06:04:30Z</dcterms:modified>
  <cp:revision>1</cp:revision>
  <dc:title>Template_SHD</dc:title>
</cp:coreProperties>
</file>